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0" r:id="rId2"/>
    <p:sldId id="289" r:id="rId3"/>
    <p:sldId id="272" r:id="rId4"/>
    <p:sldId id="269" r:id="rId5"/>
    <p:sldId id="271" r:id="rId6"/>
    <p:sldId id="275" r:id="rId7"/>
    <p:sldId id="279" r:id="rId8"/>
    <p:sldId id="280" r:id="rId9"/>
    <p:sldId id="277" r:id="rId10"/>
    <p:sldId id="274" r:id="rId11"/>
    <p:sldId id="278" r:id="rId12"/>
    <p:sldId id="291" r:id="rId13"/>
    <p:sldId id="281" r:id="rId14"/>
    <p:sldId id="260" r:id="rId15"/>
    <p:sldId id="263" r:id="rId16"/>
    <p:sldId id="262" r:id="rId17"/>
    <p:sldId id="283" r:id="rId18"/>
    <p:sldId id="282" r:id="rId19"/>
    <p:sldId id="264" r:id="rId20"/>
    <p:sldId id="285" r:id="rId21"/>
    <p:sldId id="266" r:id="rId22"/>
    <p:sldId id="268" r:id="rId23"/>
    <p:sldId id="286" r:id="rId24"/>
    <p:sldId id="287" r:id="rId25"/>
    <p:sldId id="288" r:id="rId26"/>
    <p:sldId id="290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13" autoAdjust="0"/>
  </p:normalViewPr>
  <p:slideViewPr>
    <p:cSldViewPr snapToGrid="0" snapToObjects="1">
      <p:cViewPr>
        <p:scale>
          <a:sx n="100" d="100"/>
          <a:sy n="100" d="100"/>
        </p:scale>
        <p:origin x="-1024" y="-6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9206F-3337-2F43-9562-AAD565A19FDA}" type="datetimeFigureOut">
              <a:rPr lang="en-US" smtClean="0"/>
              <a:t>2/23/15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C3835-B308-A148-A9BB-D66A85B1F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4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Alternative</a:t>
            </a:r>
            <a:r>
              <a:rPr lang="en-US" baseline="0" dirty="0" smtClean="0"/>
              <a:t> 1</a:t>
            </a:r>
            <a:r>
              <a:rPr lang="en-US" baseline="30000" dirty="0" smtClean="0"/>
              <a:t>st</a:t>
            </a:r>
            <a:r>
              <a:rPr lang="en-US" baseline="0" dirty="0" smtClean="0"/>
              <a:t> slide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THEY TALK TO 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C3835-B308-A148-A9BB-D66A85B1F9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4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Kimberlite</a:t>
            </a:r>
            <a:r>
              <a:rPr lang="en-US" dirty="0" smtClean="0"/>
              <a:t> thin section – this</a:t>
            </a:r>
            <a:r>
              <a:rPr lang="en-US" baseline="0" dirty="0" smtClean="0"/>
              <a:t> image tells a story of the rock’s history [trying to get higher res image]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Begin with story of how I fell in love with rocks/got interested in geology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C3835-B308-A148-A9BB-D66A85B1F9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how I was supposed to go to medical school, but learned of climate change in</a:t>
            </a:r>
            <a:r>
              <a:rPr lang="en-US" baseline="0" dirty="0" smtClean="0"/>
              <a:t> college (when I took enough art history courses to earn a minor);</a:t>
            </a:r>
          </a:p>
          <a:p>
            <a:r>
              <a:rPr lang="en-US" baseline="0" dirty="0" smtClean="0"/>
              <a:t>winded up studying </a:t>
            </a:r>
            <a:r>
              <a:rPr lang="en-US" baseline="0" dirty="0" err="1" smtClean="0"/>
              <a:t>varves</a:t>
            </a:r>
            <a:r>
              <a:rPr lang="en-US" baseline="0" dirty="0" smtClean="0"/>
              <a:t> (photo above) at Scripps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C3835-B308-A148-A9BB-D66A85B1F9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77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know if these images are high-res enough – it’s all I have.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C3835-B308-A148-A9BB-D66A85B1F9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1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7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2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7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7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9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5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7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6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9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3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6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09025-1EFF-4540-8ED0-E8BD429C0F9D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A8054-AC92-EE4B-A694-B315B9EB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5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85" y="-126341"/>
            <a:ext cx="9203799" cy="5357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308" y="200269"/>
            <a:ext cx="30506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venir Next LT Pro"/>
                <a:cs typeface="American Typewriter"/>
              </a:rPr>
              <a:t>IF ROCKS</a:t>
            </a:r>
          </a:p>
          <a:p>
            <a:r>
              <a:rPr lang="en-US" sz="4800" b="1" dirty="0" smtClean="0">
                <a:solidFill>
                  <a:schemeClr val="bg1"/>
                </a:solidFill>
                <a:latin typeface="Avenir Next LT Pro"/>
                <a:cs typeface="American Typewriter"/>
              </a:rPr>
              <a:t>COULD</a:t>
            </a:r>
          </a:p>
          <a:p>
            <a:r>
              <a:rPr lang="en-US" sz="4800" b="1" dirty="0" smtClean="0">
                <a:solidFill>
                  <a:schemeClr val="bg1"/>
                </a:solidFill>
                <a:latin typeface="Avenir Next LT Pro"/>
                <a:cs typeface="American Typewriter"/>
              </a:rPr>
              <a:t>TALK</a:t>
            </a:r>
            <a:endParaRPr lang="en-US" sz="4800" b="1" dirty="0">
              <a:solidFill>
                <a:schemeClr val="bg1"/>
              </a:solidFill>
              <a:latin typeface="Avenir Next LT Pro"/>
              <a:cs typeface="American Typewriter"/>
            </a:endParaRPr>
          </a:p>
        </p:txBody>
      </p:sp>
      <p:pic>
        <p:nvPicPr>
          <p:cNvPr id="7" name="Picture 6" descr="Cobb_logo_fina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85" y="124069"/>
            <a:ext cx="2230315" cy="22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5727700" cy="760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00" y="1602790"/>
            <a:ext cx="4131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venir Next LT Pro"/>
                <a:cs typeface="American Typewriter"/>
              </a:rPr>
              <a:t>MY </a:t>
            </a:r>
          </a:p>
          <a:p>
            <a:r>
              <a:rPr lang="en-US" sz="4400" b="1" dirty="0" smtClean="0">
                <a:latin typeface="Avenir Next LT Pro"/>
                <a:cs typeface="American Typewriter"/>
              </a:rPr>
              <a:t>MUSE</a:t>
            </a:r>
            <a:endParaRPr lang="en-US" sz="44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74977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59" y="-468923"/>
            <a:ext cx="9165159" cy="6079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933" y="130066"/>
            <a:ext cx="4639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venir Next LT Pro"/>
                <a:cs typeface="American Typewriter"/>
              </a:rPr>
              <a:t>THE </a:t>
            </a:r>
            <a:r>
              <a:rPr lang="en-US" sz="4800" b="1" dirty="0" smtClean="0">
                <a:solidFill>
                  <a:schemeClr val="bg1"/>
                </a:solidFill>
                <a:latin typeface="Avenir Next LT Pro"/>
                <a:cs typeface="American Typewriter"/>
              </a:rPr>
              <a:t>ULTIMATE</a:t>
            </a:r>
          </a:p>
          <a:p>
            <a:r>
              <a:rPr lang="en-US" sz="4800" b="1" dirty="0" smtClean="0">
                <a:solidFill>
                  <a:schemeClr val="bg1"/>
                </a:solidFill>
                <a:latin typeface="Avenir Next LT Pro"/>
                <a:cs typeface="American Typewriter"/>
              </a:rPr>
              <a:t>SOUVENIR</a:t>
            </a:r>
            <a:endParaRPr lang="en-US" sz="4800" b="1" dirty="0" smtClean="0">
              <a:solidFill>
                <a:schemeClr val="bg1"/>
              </a:solidFill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31952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5"/>
          <a:stretch/>
        </p:blipFill>
        <p:spPr bwMode="auto">
          <a:xfrm>
            <a:off x="7133166" y="-1"/>
            <a:ext cx="2010834" cy="651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948766" y="-1"/>
            <a:ext cx="2184400" cy="8494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735" y="1360923"/>
            <a:ext cx="79840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Next LT Pro"/>
                <a:cs typeface="American Typewriter"/>
              </a:rPr>
              <a:t>Corals as eyewitnesses</a:t>
            </a:r>
            <a:endParaRPr lang="en-US" sz="2400" dirty="0">
              <a:latin typeface="Avenir Next LT Pro"/>
              <a:cs typeface="American Typewriter"/>
            </a:endParaRPr>
          </a:p>
          <a:p>
            <a:endParaRPr lang="en-US" sz="800" dirty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TO CLIMATE </a:t>
            </a: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CHANGE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07121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79" r="5044"/>
          <a:stretch/>
        </p:blipFill>
        <p:spPr>
          <a:xfrm>
            <a:off x="-190500" y="0"/>
            <a:ext cx="5930900" cy="5177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00" y="1805990"/>
            <a:ext cx="4131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venir Next LT Pro"/>
                <a:cs typeface="American Typewriter"/>
              </a:rPr>
              <a:t>100</a:t>
            </a:r>
          </a:p>
          <a:p>
            <a:endParaRPr lang="en-US" sz="600" b="1" dirty="0" smtClean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YEARS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82288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big_lagoon_cor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r="5720"/>
          <a:stretch/>
        </p:blipFill>
        <p:spPr bwMode="auto">
          <a:xfrm>
            <a:off x="-317500" y="0"/>
            <a:ext cx="60579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50000" y="1805990"/>
            <a:ext cx="4131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venir Next LT Pro"/>
                <a:cs typeface="American Typewriter"/>
              </a:rPr>
              <a:t>500</a:t>
            </a:r>
          </a:p>
          <a:p>
            <a:endParaRPr lang="en-US" sz="600" b="1" dirty="0" smtClean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YEARS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14757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209" r="8317"/>
          <a:stretch/>
        </p:blipFill>
        <p:spPr>
          <a:xfrm>
            <a:off x="-63500" y="0"/>
            <a:ext cx="5803900" cy="514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3101" y="2091740"/>
            <a:ext cx="413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venir Next LT Pro"/>
                <a:cs typeface="American Typewriter"/>
              </a:rPr>
              <a:t>1319</a:t>
            </a:r>
            <a:r>
              <a:rPr lang="en-US" sz="3600" b="1" dirty="0">
                <a:solidFill>
                  <a:srgbClr val="000000"/>
                </a:solidFill>
                <a:latin typeface="Avenir Next LT Pro"/>
                <a:cs typeface="American Typewriter"/>
              </a:rPr>
              <a:t>-</a:t>
            </a:r>
            <a:r>
              <a:rPr lang="en-US" sz="3600" b="1" dirty="0" smtClean="0">
                <a:solidFill>
                  <a:srgbClr val="000000"/>
                </a:solidFill>
                <a:latin typeface="Avenir Next LT Pro"/>
                <a:cs typeface="American Typewriter"/>
              </a:rPr>
              <a:t>1410 </a:t>
            </a:r>
            <a:r>
              <a:rPr lang="en-US" sz="2800" b="1" dirty="0" smtClean="0">
                <a:solidFill>
                  <a:srgbClr val="000000"/>
                </a:solidFill>
                <a:latin typeface="Avenir Next LT Pro"/>
                <a:cs typeface="American Typewriter"/>
              </a:rPr>
              <a:t>AD</a:t>
            </a:r>
            <a:endParaRPr lang="en-US" sz="2800" b="1" dirty="0">
              <a:solidFill>
                <a:srgbClr val="000000"/>
              </a:solidFill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31585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" r="16911"/>
          <a:stretch/>
        </p:blipFill>
        <p:spPr>
          <a:xfrm>
            <a:off x="0" y="0"/>
            <a:ext cx="5740400" cy="5151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000" y="1805990"/>
            <a:ext cx="4131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venir Next LT Pro"/>
                <a:cs typeface="American Typewriter"/>
              </a:rPr>
              <a:t>7000 </a:t>
            </a:r>
          </a:p>
          <a:p>
            <a:endParaRPr lang="en-US" sz="600" b="1" dirty="0" smtClean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YEARS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66812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0106" y="1594038"/>
            <a:ext cx="79840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Next LT Pro"/>
                <a:cs typeface="American Typewriter"/>
              </a:rPr>
              <a:t>What do the rocks say?</a:t>
            </a:r>
            <a:endParaRPr lang="en-US" sz="2400" dirty="0">
              <a:latin typeface="Avenir Next LT Pro"/>
              <a:cs typeface="American Typewriter"/>
            </a:endParaRPr>
          </a:p>
          <a:p>
            <a:endParaRPr lang="en-US" sz="800" dirty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FIRST WE MUST LEARN</a:t>
            </a: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THEIR LANGUAGE.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41883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12700"/>
            <a:ext cx="9283700" cy="51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8544" y="703744"/>
            <a:ext cx="9084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Avenir Next LT Pro"/>
                <a:cs typeface="American Typewriter"/>
              </a:rPr>
              <a:t>CORROBORATING THE CORAL STORY</a:t>
            </a:r>
            <a:endParaRPr lang="en-US" sz="3000" b="1" dirty="0">
              <a:latin typeface="Avenir Next LT Pro"/>
              <a:cs typeface="American Typewriter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4381" y="1531618"/>
            <a:ext cx="8693352" cy="2517095"/>
            <a:chOff x="831647" y="3620406"/>
            <a:chExt cx="7606963" cy="30625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3136" b="3101"/>
            <a:stretch/>
          </p:blipFill>
          <p:spPr>
            <a:xfrm>
              <a:off x="831647" y="3620406"/>
              <a:ext cx="7606963" cy="3062509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327400" y="3758167"/>
              <a:ext cx="1723034" cy="449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coral geochemistry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41775" y="3726934"/>
              <a:ext cx="1209588" cy="449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3048000" y="4013200"/>
              <a:ext cx="342900" cy="1846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447910" y="3981966"/>
              <a:ext cx="384690" cy="139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64381" y="1308100"/>
            <a:ext cx="8693352" cy="261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6781" y="4036013"/>
            <a:ext cx="8693352" cy="261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2334" y="1308100"/>
            <a:ext cx="152400" cy="2989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2781" y="996876"/>
            <a:ext cx="152400" cy="2989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6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9606" y="1805423"/>
            <a:ext cx="7984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PALEOCLIMATOLOGY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87268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4206" y="2051238"/>
            <a:ext cx="7984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venir Next LT Pro"/>
                <a:cs typeface="American Typewriter"/>
              </a:rPr>
              <a:t>AFTER 15 YEARS OF WORK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33759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639640" y="639633"/>
            <a:ext cx="9821739" cy="3814333"/>
            <a:chOff x="-677739" y="1062467"/>
            <a:chExt cx="8769552" cy="3045983"/>
          </a:xfrm>
        </p:grpSpPr>
        <p:pic>
          <p:nvPicPr>
            <p:cNvPr id="4" name="Picture 2" descr="new_millennium_nov11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3" t="5740" r="18576" b="77142"/>
            <a:stretch/>
          </p:blipFill>
          <p:spPr bwMode="auto">
            <a:xfrm>
              <a:off x="280254" y="1322680"/>
              <a:ext cx="7042154" cy="223967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-677739" y="1062467"/>
              <a:ext cx="8769552" cy="3045983"/>
              <a:chOff x="-677739" y="1062467"/>
              <a:chExt cx="8769552" cy="304598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-677739" y="1348080"/>
                <a:ext cx="8693352" cy="261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187794" y="1595825"/>
                <a:ext cx="675419" cy="25126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-385639" y="1570425"/>
                <a:ext cx="7000019" cy="3535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500080" y="1062467"/>
                <a:ext cx="586114" cy="6728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2" descr="new_millennium_nov11.EPS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3" t="5740" r="11442" b="91988"/>
              <a:stretch/>
            </p:blipFill>
            <p:spPr bwMode="auto">
              <a:xfrm>
                <a:off x="280254" y="3413725"/>
                <a:ext cx="7811559" cy="297250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Connector 6"/>
              <p:cNvCxnSpPr/>
              <p:nvPr/>
            </p:nvCxnSpPr>
            <p:spPr>
              <a:xfrm flipH="1">
                <a:off x="278994" y="3439125"/>
                <a:ext cx="68508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7129882" y="1481739"/>
                <a:ext cx="0" cy="19690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457200" y="498727"/>
            <a:ext cx="9084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venir Next LT Pro"/>
                <a:cs typeface="American Typewriter"/>
              </a:rPr>
              <a:t>TROPICAL PACIFIC CLIMATE</a:t>
            </a:r>
          </a:p>
          <a:p>
            <a:r>
              <a:rPr lang="en-US" sz="2800" b="1" dirty="0" smtClean="0">
                <a:latin typeface="Avenir Next LT Pro"/>
                <a:cs typeface="American Typewriter"/>
              </a:rPr>
              <a:t>OVER THE LAST MILLENNIUM</a:t>
            </a:r>
            <a:endParaRPr lang="en-US" sz="2800" b="1" dirty="0">
              <a:latin typeface="Avenir Next LT Pro"/>
              <a:cs typeface="American Typewri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29" y="4228511"/>
            <a:ext cx="9084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Next LT Pro"/>
                <a:cs typeface="American Typewriter"/>
              </a:rPr>
              <a:t>20</a:t>
            </a:r>
            <a:r>
              <a:rPr lang="en-US" sz="2000" baseline="30000" dirty="0" smtClean="0">
                <a:latin typeface="Avenir Next LT Pro"/>
                <a:cs typeface="American Typewriter"/>
              </a:rPr>
              <a:t>th</a:t>
            </a:r>
            <a:r>
              <a:rPr lang="en-US" sz="2000" dirty="0" smtClean="0">
                <a:latin typeface="Avenir Next LT Pro"/>
                <a:cs typeface="American Typewriter"/>
              </a:rPr>
              <a:t> century trend towards warmer </a:t>
            </a:r>
            <a:r>
              <a:rPr lang="en-US" sz="2000" dirty="0" smtClean="0">
                <a:latin typeface="Avenir Next LT Pro"/>
                <a:cs typeface="American Typewriter"/>
              </a:rPr>
              <a:t>conditions </a:t>
            </a:r>
            <a:r>
              <a:rPr lang="en-US" sz="2000" dirty="0" smtClean="0">
                <a:latin typeface="Avenir Next LT Pro"/>
                <a:cs typeface="American Typewriter"/>
              </a:rPr>
              <a:t>is unprecedented.</a:t>
            </a:r>
            <a:endParaRPr lang="en-US" sz="2000" dirty="0">
              <a:latin typeface="Avenir Next LT Pro"/>
              <a:cs typeface="American Typewriter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29913" y="1871955"/>
            <a:ext cx="949799" cy="1547515"/>
            <a:chOff x="7519357" y="1808455"/>
            <a:chExt cx="949799" cy="154751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7978470" y="2264455"/>
              <a:ext cx="0" cy="711200"/>
            </a:xfrm>
            <a:prstGeom prst="straightConnector1">
              <a:avLst/>
            </a:prstGeom>
            <a:ln w="38100" cmpd="sng"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FF6600"/>
                  </a:gs>
                </a:gsLst>
                <a:lin ang="16200000" scaled="0"/>
                <a:tileRect/>
              </a:gra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519357" y="1808455"/>
              <a:ext cx="949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6600"/>
                  </a:solidFill>
                  <a:latin typeface="Arial"/>
                  <a:cs typeface="Arial"/>
                </a:rPr>
                <a:t>warm</a:t>
              </a:r>
              <a:endParaRPr lang="en-US" sz="2400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08257" y="2894305"/>
              <a:ext cx="749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cool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93540" y="1314792"/>
            <a:ext cx="550740" cy="2480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0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0013594_594975217256207_153898070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38" y="2603499"/>
            <a:ext cx="3403600" cy="255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365346" y="858303"/>
            <a:ext cx="4353454" cy="95410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latin typeface="Avenir Next LT Pro"/>
                <a:cs typeface="American Typewriter"/>
              </a:rPr>
              <a:t>EPISODE 3:</a:t>
            </a:r>
          </a:p>
          <a:p>
            <a:pPr eaLnBrk="1" hangingPunct="1"/>
            <a:r>
              <a:rPr lang="en-US" sz="2800" b="1" dirty="0" smtClean="0">
                <a:latin typeface="Avenir Next LT Pro"/>
                <a:cs typeface="American Typewriter"/>
              </a:rPr>
              <a:t>THE SURGE</a:t>
            </a:r>
            <a:endParaRPr lang="en-US" sz="2800" b="1" dirty="0">
              <a:latin typeface="Avenir Next LT Pro"/>
              <a:cs typeface="American Typewriter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66344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88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8046" y="1594038"/>
            <a:ext cx="79840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Next LT Pro"/>
                <a:cs typeface="American Typewriter"/>
              </a:rPr>
              <a:t>Work with</a:t>
            </a:r>
            <a:endParaRPr lang="en-US" sz="2400" dirty="0">
              <a:latin typeface="Avenir Next LT Pro"/>
              <a:cs typeface="American Typewriter"/>
            </a:endParaRPr>
          </a:p>
          <a:p>
            <a:endParaRPr lang="en-US" sz="800" dirty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PASSION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78783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8046" y="1594038"/>
            <a:ext cx="79840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Next LT Pro"/>
                <a:cs typeface="American Typewriter"/>
              </a:rPr>
              <a:t>Work with</a:t>
            </a:r>
            <a:endParaRPr lang="en-US" sz="2400" dirty="0">
              <a:latin typeface="Avenir Next LT Pro"/>
              <a:cs typeface="American Typewriter"/>
            </a:endParaRPr>
          </a:p>
          <a:p>
            <a:endParaRPr lang="en-US" sz="800" dirty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PURPOSE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66361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0106" y="1594038"/>
            <a:ext cx="79840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Next LT Pro"/>
                <a:cs typeface="American Typewriter"/>
              </a:rPr>
              <a:t>The rocks have spoken.</a:t>
            </a:r>
            <a:endParaRPr lang="en-US" sz="2400" dirty="0">
              <a:latin typeface="Avenir Next LT Pro"/>
              <a:cs typeface="American Typewriter"/>
            </a:endParaRPr>
          </a:p>
          <a:p>
            <a:endParaRPr lang="en-US" sz="800" dirty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THANK YOU FOR LISTENING</a:t>
            </a:r>
          </a:p>
          <a:p>
            <a:endParaRPr lang="en-US" sz="3600" b="1" dirty="0">
              <a:latin typeface="Avenir Next LT Pro"/>
              <a:cs typeface="American Typewriter"/>
            </a:endParaRPr>
          </a:p>
          <a:p>
            <a:endParaRPr lang="en-US" sz="3600" b="1" dirty="0" smtClean="0">
              <a:latin typeface="Avenir Next LT Pro"/>
              <a:cs typeface="American Typewriter"/>
            </a:endParaRPr>
          </a:p>
          <a:p>
            <a:endParaRPr lang="en-US" sz="3600" dirty="0">
              <a:latin typeface="Avenir Next LT Pro"/>
              <a:cs typeface="American Typewriter"/>
            </a:endParaRPr>
          </a:p>
          <a:p>
            <a:r>
              <a:rPr lang="en-US" sz="3600" dirty="0" smtClean="0">
                <a:latin typeface="Avenir Next LT Pro"/>
                <a:cs typeface="American Typewriter"/>
              </a:rPr>
              <a:t>@</a:t>
            </a:r>
            <a:r>
              <a:rPr lang="en-US" sz="3600" dirty="0" err="1" smtClean="0">
                <a:latin typeface="Avenir Next LT Pro"/>
                <a:cs typeface="American Typewriter"/>
              </a:rPr>
              <a:t>coralsncaves</a:t>
            </a:r>
            <a:endParaRPr lang="en-US" sz="3600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55698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820" y="0"/>
            <a:ext cx="943781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6" y="527238"/>
            <a:ext cx="79840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Next LT Pro"/>
                <a:cs typeface="American Typewriter"/>
              </a:rPr>
              <a:t>The rocks have spoken.</a:t>
            </a:r>
            <a:endParaRPr lang="en-US" sz="2400" dirty="0">
              <a:latin typeface="Avenir Next LT Pro"/>
              <a:cs typeface="American Typewriter"/>
            </a:endParaRPr>
          </a:p>
          <a:p>
            <a:endParaRPr lang="en-US" sz="800" dirty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THANK YOU FOR LISTENING</a:t>
            </a:r>
          </a:p>
          <a:p>
            <a:endParaRPr lang="en-US" sz="3600" b="1" dirty="0">
              <a:latin typeface="Avenir Next LT Pro"/>
              <a:cs typeface="American Typewriter"/>
            </a:endParaRPr>
          </a:p>
          <a:p>
            <a:endParaRPr lang="en-US" sz="3600" b="1" dirty="0" smtClean="0">
              <a:latin typeface="Avenir Next LT Pro"/>
              <a:cs typeface="American Typewriter"/>
            </a:endParaRPr>
          </a:p>
          <a:p>
            <a:endParaRPr lang="en-US" sz="3600" dirty="0">
              <a:latin typeface="Avenir Next LT Pro"/>
              <a:cs typeface="American Typewriter"/>
            </a:endParaRPr>
          </a:p>
          <a:p>
            <a:r>
              <a:rPr lang="en-US" sz="3600" dirty="0" smtClean="0">
                <a:latin typeface="Avenir Next LT Pro"/>
                <a:cs typeface="American Typewriter"/>
              </a:rPr>
              <a:t>@</a:t>
            </a:r>
            <a:r>
              <a:rPr lang="en-US" sz="3600" dirty="0" err="1" smtClean="0">
                <a:latin typeface="Avenir Next LT Pro"/>
                <a:cs typeface="American Typewriter"/>
              </a:rPr>
              <a:t>coralsncaves</a:t>
            </a:r>
            <a:endParaRPr lang="en-US" sz="3600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65473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5106" y="1678423"/>
            <a:ext cx="79840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Next LT Pro"/>
                <a:cs typeface="American Typewriter"/>
              </a:rPr>
              <a:t>How do you get to be a</a:t>
            </a:r>
            <a:endParaRPr lang="en-US" sz="2400" dirty="0">
              <a:latin typeface="Avenir Next LT Pro"/>
              <a:cs typeface="American Typewriter"/>
            </a:endParaRPr>
          </a:p>
          <a:p>
            <a:endParaRPr lang="en-US" sz="800" dirty="0">
              <a:latin typeface="Avenir Next LT Pro"/>
              <a:cs typeface="American Typewriter"/>
            </a:endParaRPr>
          </a:p>
          <a:p>
            <a:r>
              <a:rPr lang="en-US" sz="3600" b="1" dirty="0" smtClean="0">
                <a:latin typeface="Avenir Next LT Pro"/>
                <a:cs typeface="American Typewriter"/>
              </a:rPr>
              <a:t>PALEOCLIMATOLOGIST?</a:t>
            </a:r>
            <a:endParaRPr lang="en-US" sz="36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243245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3000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3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27700" cy="7129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0300" y="1602790"/>
            <a:ext cx="4131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venir Next LT Pro"/>
                <a:cs typeface="American Typewriter"/>
              </a:rPr>
              <a:t>TWIST</a:t>
            </a:r>
          </a:p>
          <a:p>
            <a:r>
              <a:rPr lang="en-US" sz="4400" b="1" dirty="0" smtClean="0">
                <a:latin typeface="Avenir Next LT Pro"/>
                <a:cs typeface="American Typewriter"/>
              </a:rPr>
              <a:t>OF FATE</a:t>
            </a:r>
            <a:endParaRPr lang="en-US" sz="4400" b="1" dirty="0">
              <a:latin typeface="Avenir Next LT Pro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81563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-293071"/>
            <a:ext cx="9170224" cy="64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0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60205"/>
            <a:ext cx="9144000" cy="642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6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76" y="-263769"/>
            <a:ext cx="9163976" cy="566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18064</TotalTime>
  <Words>222</Words>
  <Application>Microsoft Macintosh PowerPoint</Application>
  <PresentationFormat>On-screen Show (16:9)</PresentationFormat>
  <Paragraphs>77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49</cp:revision>
  <cp:lastPrinted>2015-02-26T21:59:31Z</cp:lastPrinted>
  <dcterms:created xsi:type="dcterms:W3CDTF">2015-02-14T13:43:43Z</dcterms:created>
  <dcterms:modified xsi:type="dcterms:W3CDTF">2015-02-27T03:50:38Z</dcterms:modified>
</cp:coreProperties>
</file>