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3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3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9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2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4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5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1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6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0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4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A5BEA-E059-BA45-BE3D-0E17F530BD91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2C242-AFC2-FC41-A2C2-C1F2E2FB9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0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70578" y="258763"/>
            <a:ext cx="816862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" charset="0"/>
              </a:rPr>
              <a:t>Intergovernmental Panel of Climate Change</a:t>
            </a:r>
            <a:endParaRPr lang="en-US" sz="3200" b="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901700"/>
            <a:ext cx="66675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77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70578" y="258763"/>
            <a:ext cx="816862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" charset="0"/>
              </a:rPr>
              <a:t>Intergovernmental Panel of Climate Change</a:t>
            </a:r>
            <a:endParaRPr lang="en-US" sz="3200" b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670578" y="1398925"/>
            <a:ext cx="8210501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Tx/>
              <a:buChar char="-"/>
            </a:pPr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formed in 1988 by World Meteorological Organization and the</a:t>
            </a:r>
          </a:p>
          <a:p>
            <a:pPr eaLnBrk="1" hangingPunct="1"/>
            <a:r>
              <a:rPr lang="en-US" sz="2000" b="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United National Environmental Program</a:t>
            </a: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Arial"/>
              <a:cs typeface="Arial"/>
            </a:endParaRP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IPCC’s job: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“...to assess on a comprehensive, objective, open and transparent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 basis the scientific, technical and socio-economic information relevant 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to understanding the scientific basis of risk of human-induced climate 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change, its potential impacts and options for adaptation and mitigation. 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IPCC reports should be neutral with respect to policy, although they 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may need to deal objectively with scientific, technical and socio-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economic factors relevant to the application of particular policies.”</a:t>
            </a: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Arial"/>
              <a:cs typeface="Arial"/>
            </a:endParaRP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Assessment reports in:</a:t>
            </a:r>
          </a:p>
          <a:p>
            <a:pPr eaLnBrk="1" hangingPunct="1"/>
            <a:r>
              <a:rPr lang="en-US" sz="2000" b="0" dirty="0" smtClean="0">
                <a:solidFill>
                  <a:srgbClr val="FFFFFF"/>
                </a:solidFill>
                <a:latin typeface="Arial"/>
                <a:cs typeface="Arial"/>
              </a:rPr>
              <a:t>1990, 1995, 2001, 2007, and 2013</a:t>
            </a:r>
          </a:p>
        </p:txBody>
      </p:sp>
    </p:spTree>
    <p:extLst>
      <p:ext uri="{BB962C8B-B14F-4D97-AF65-F5344CB8AC3E}">
        <p14:creationId xmlns:p14="http://schemas.microsoft.com/office/powerpoint/2010/main" val="223621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70561"/>
            <a:ext cx="7924800" cy="560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3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9100"/>
            <a:ext cx="6096000" cy="6019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00400" y="2340114"/>
            <a:ext cx="1168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  <a:latin typeface="Arial"/>
                <a:cs typeface="Arial"/>
              </a:rPr>
              <a:t>831 lead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Arial"/>
                <a:cs typeface="Arial"/>
              </a:rPr>
              <a:t>authors</a:t>
            </a:r>
            <a:endParaRPr lang="en-US" sz="2000" b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7356" y="4168914"/>
            <a:ext cx="1467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10,000+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comments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090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70961" y="609600"/>
            <a:ext cx="230563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" charset="0"/>
              </a:rPr>
              <a:t>IPCC pros?</a:t>
            </a:r>
            <a:endParaRPr lang="en-US" sz="3200" b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791200" y="634424"/>
            <a:ext cx="237416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" charset="0"/>
              </a:rPr>
              <a:t>IPCC cons?</a:t>
            </a:r>
            <a:endParaRPr lang="en-US" sz="3200" b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7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2013-02-04T19:53:51Z</dcterms:created>
  <dcterms:modified xsi:type="dcterms:W3CDTF">2013-02-04T19:54:39Z</dcterms:modified>
</cp:coreProperties>
</file>